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b2b44fd28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b2b44fd28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Debs Szymkowiak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Robert N. Quaile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913450" y="1124850"/>
            <a:ext cx="8230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love enfold and bless this place.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joy be seen on ev’ry face.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gather this day to celebrate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913450" y="1124850"/>
            <a:ext cx="82305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two are joined who yearned for this.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Here ev’ry dream by hope is kissed.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gather this day to celebrate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Two hearts made one.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